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AO PÉ </a:t>
            </a:r>
            <a:br>
              <a:rPr lang="pt-BR" dirty="0"/>
            </a:br>
            <a:r>
              <a:rPr lang="pt-BR" dirty="0"/>
              <a:t>DA CRUZ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PÉ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estar ao pé da cruz, </a:t>
            </a:r>
          </a:p>
          <a:p>
            <a:r>
              <a:rPr lang="pt-BR" dirty="0"/>
              <a:t>De onde rica fonte </a:t>
            </a:r>
          </a:p>
          <a:p>
            <a:r>
              <a:rPr lang="pt-BR" dirty="0"/>
              <a:t>Corre, franca, salutar, </a:t>
            </a:r>
          </a:p>
          <a:p>
            <a:r>
              <a:rPr lang="pt-BR" dirty="0"/>
              <a:t>Do Calvário, o monte.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PÉ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BCDC9DB-75DD-48DC-9514-533C9CE490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Sim, na cruz, sim, na cruz, </a:t>
            </a:r>
          </a:p>
          <a:p>
            <a:r>
              <a:rPr lang="pt-BR" dirty="0"/>
              <a:t>Sempre me glorio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que ao fim vá descansar, </a:t>
            </a:r>
          </a:p>
          <a:p>
            <a:r>
              <a:rPr lang="pt-BR" dirty="0"/>
              <a:t>Salvo, além do rio.</a:t>
            </a:r>
          </a:p>
        </p:txBody>
      </p:sp>
    </p:spTree>
    <p:extLst>
      <p:ext uri="{BB962C8B-B14F-4D97-AF65-F5344CB8AC3E}">
        <p14:creationId xmlns:p14="http://schemas.microsoft.com/office/powerpoint/2010/main" val="3717029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PÉ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tremer ao pé da cruz, </a:t>
            </a:r>
          </a:p>
          <a:p>
            <a:r>
              <a:rPr lang="pt-BR" dirty="0"/>
              <a:t>Graça eterna achou-me; </a:t>
            </a:r>
          </a:p>
          <a:p>
            <a:r>
              <a:rPr lang="pt-BR" dirty="0"/>
              <a:t>Matutina estrela, ali,</a:t>
            </a:r>
          </a:p>
          <a:p>
            <a:r>
              <a:rPr lang="pt-BR" dirty="0"/>
              <a:t>Raios seus mandou-me. </a:t>
            </a:r>
          </a:p>
        </p:txBody>
      </p:sp>
    </p:spTree>
    <p:extLst>
      <p:ext uri="{BB962C8B-B14F-4D97-AF65-F5344CB8AC3E}">
        <p14:creationId xmlns:p14="http://schemas.microsoft.com/office/powerpoint/2010/main" val="154285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PÉ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BCDC9DB-75DD-48DC-9514-533C9CE490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Sim, na cruz, sim, na cruz, </a:t>
            </a:r>
          </a:p>
          <a:p>
            <a:r>
              <a:rPr lang="pt-BR" dirty="0"/>
              <a:t>Sempre me glorio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que ao fim vá descansar, </a:t>
            </a:r>
          </a:p>
          <a:p>
            <a:r>
              <a:rPr lang="pt-BR" dirty="0"/>
              <a:t>Salvo, além do rio.</a:t>
            </a:r>
          </a:p>
        </p:txBody>
      </p:sp>
    </p:spTree>
    <p:extLst>
      <p:ext uri="{BB962C8B-B14F-4D97-AF65-F5344CB8AC3E}">
        <p14:creationId xmlns:p14="http://schemas.microsoft.com/office/powerpoint/2010/main" val="3800260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PÉ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Junto à cruz, ardendo em fé, </a:t>
            </a:r>
          </a:p>
          <a:p>
            <a:r>
              <a:rPr lang="pt-BR" dirty="0"/>
              <a:t>Sem temor, vigio, </a:t>
            </a:r>
          </a:p>
          <a:p>
            <a:r>
              <a:rPr lang="pt-BR" dirty="0"/>
              <a:t>Pois à terra santa irei, </a:t>
            </a:r>
          </a:p>
          <a:p>
            <a:r>
              <a:rPr lang="pt-BR" dirty="0"/>
              <a:t>Salvo, além do rio.</a:t>
            </a:r>
          </a:p>
        </p:txBody>
      </p:sp>
    </p:spTree>
    <p:extLst>
      <p:ext uri="{BB962C8B-B14F-4D97-AF65-F5344CB8AC3E}">
        <p14:creationId xmlns:p14="http://schemas.microsoft.com/office/powerpoint/2010/main" val="3468316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PÉ DA CRUZ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89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BCDC9DB-75DD-48DC-9514-533C9CE490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Sim, na cruz, sim, na cruz, </a:t>
            </a:r>
          </a:p>
          <a:p>
            <a:r>
              <a:rPr lang="pt-BR" dirty="0"/>
              <a:t>Sempre me glorio </a:t>
            </a:r>
          </a:p>
          <a:p>
            <a:r>
              <a:rPr lang="pt-BR" dirty="0"/>
              <a:t>’</a:t>
            </a:r>
            <a:r>
              <a:rPr lang="pt-BR" dirty="0" err="1"/>
              <a:t>Té</a:t>
            </a:r>
            <a:r>
              <a:rPr lang="pt-BR" dirty="0"/>
              <a:t> que ao fim vá descansar, </a:t>
            </a:r>
          </a:p>
          <a:p>
            <a:r>
              <a:rPr lang="pt-BR"/>
              <a:t>Salvo, </a:t>
            </a:r>
            <a:r>
              <a:rPr lang="pt-BR" dirty="0"/>
              <a:t>além do rio.</a:t>
            </a:r>
          </a:p>
        </p:txBody>
      </p:sp>
    </p:spTree>
    <p:extLst>
      <p:ext uri="{BB962C8B-B14F-4D97-AF65-F5344CB8AC3E}">
        <p14:creationId xmlns:p14="http://schemas.microsoft.com/office/powerpoint/2010/main" val="2973022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179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AO PÉ  DA CRUZ</vt:lpstr>
      <vt:lpstr>AO PÉ DA CRUZ</vt:lpstr>
      <vt:lpstr>AO PÉ DA CRUZ</vt:lpstr>
      <vt:lpstr>AO PÉ DA CRUZ</vt:lpstr>
      <vt:lpstr>AO PÉ DA CRUZ</vt:lpstr>
      <vt:lpstr>AO PÉ DA CRUZ</vt:lpstr>
      <vt:lpstr>AO PÉ DA CRUZ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2019-06-12T21:53:47Z</dcterms:modified>
</cp:coreProperties>
</file>

<file path=docProps/thumbnail.jpeg>
</file>